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937112" y="908721"/>
          <a:ext cx="4947257" cy="5217440"/>
        </p:xfrm>
        <a:graphic>
          <a:graphicData uri="http://schemas.openxmlformats.org/drawingml/2006/table">
            <a:tbl>
              <a:tblPr/>
              <a:tblGrid>
                <a:gridCol w="883901"/>
                <a:gridCol w="2815041"/>
                <a:gridCol w="1248315"/>
              </a:tblGrid>
              <a:tr h="260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Дата  проведения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26.03.2018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Беседа « Весеннее половодье».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Пеньшина Л.В.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27.03.2018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Беседа о безопасности дорожного движения. Конкурсная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программа  «Вместе веселей»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Попова Е.Ю.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28.03.2018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Мастер-класс по декоративно-прикладному творчеству «Делаем-играем» (изготовление сувениров и игрушек)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Попова Е.Ю.,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Тюрина Н.Н.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29.03.2018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Мастер-класс « Пасхальный сувенир»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Разработка иллюстраций и текста для памятки «Внимание, железная дорога!»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Ивановская Л.Н.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30.03.2018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Финал конкурса одаренных детей, «Звездочки Тамбовщины».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Конкурс рисунков  « Знай правила дорожного движения!»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Ивановская  Л.Н.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31.03.2018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Музыкально-литературный салон «В мире гармонии слов и музыки».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01.04.2018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День птиц. Изготовление птицы- счастья.День смеха. Развлекательная программа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02.04.2018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Игровая программа «Поиграем со словами».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Мастер – класс «Дизайн театрального костюма»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Степанова Е.А.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03.04.2018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Большой фестиваль мультфильмов.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4.04.2018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«Интерактивное путешествие по Волге» (увлекательно,познавательно,бесплатно)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«Сосуд моей души» занятие-тренинг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Методисты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600" dirty="0">
                          <a:latin typeface="Times New Roman"/>
                          <a:ea typeface="Calibri"/>
                          <a:cs typeface="Times New Roman"/>
                        </a:rPr>
                        <a:t>замдиректора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Ирина\Desktop\258556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67744" y="1340764"/>
          <a:ext cx="6192688" cy="4684739"/>
        </p:xfrm>
        <a:graphic>
          <a:graphicData uri="http://schemas.openxmlformats.org/drawingml/2006/table">
            <a:tbl>
              <a:tblPr/>
              <a:tblGrid>
                <a:gridCol w="965094"/>
                <a:gridCol w="3665025"/>
                <a:gridCol w="1562569"/>
              </a:tblGrid>
              <a:tr h="29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Дата  проведения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26.03.2018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Беседа « Весеннее половодье».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Пеньшина Л.В.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27.03.2018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Беседа о безопасности дорожного движения. Конкурсная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программа  «Вместе веселей»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Попова Е.Ю.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28.03.2018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Мастер-класс по декоративно-прикладному творчеству «Делаем-играем» (изготовление сувениров и игрушек)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Попова Е.Ю.,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Тюрина Н.Н.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29.03.2018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Мастер-класс « Пасхальный сувенир»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Разработка иллюстраций и текста для памятки «Внимание, железная дорога!»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Ивановская Л.Н.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30.03.2018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Финал конкурса одаренных детей, «Звездочки Тамбовщины».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объединений.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Конкурс рисунков  « Знай правила дорожного движения!»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Ивановская  Л.Н.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31.03.2018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Музыкально-литературный салон «В мире гармонии слов и музыки».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02.04.2018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День птиц. Изготовление птицы- счастья</a:t>
                      </a: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День </a:t>
                      </a: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смеха. Развлекательная программа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03.04.2018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Игровая программа «Поиграем со словами».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Мастер – класс «Дизайн театрального костюма»</a:t>
                      </a:r>
                      <a:endParaRPr lang="ru-RU" sz="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Педагоги дополнительного образования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Степанова Е.А.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4.04.2018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Большой фестиваль мультфильмов .</a:t>
                      </a:r>
                      <a:endParaRPr lang="ru-RU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Работа детских объединений</a:t>
                      </a:r>
                      <a:endParaRPr lang="ru-RU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Сосуд </a:t>
                      </a: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моей души» занятие-тренинг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Методисты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замдиректора</a:t>
                      </a:r>
                      <a:endParaRPr lang="ru-RU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483768" y="404664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  МЕРОПРИЯТИЙ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МБУ ДО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 детского творчества Рассказовского района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 ВЕСЕННИЕ   КАНИКУЛЫ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период с 26.03.2018 по 4.04.2018 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421</Words>
  <Application>Microsoft Office PowerPoint</Application>
  <PresentationFormat>Экран (4:3)</PresentationFormat>
  <Paragraphs>106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4</cp:revision>
  <dcterms:created xsi:type="dcterms:W3CDTF">2018-03-27T07:19:31Z</dcterms:created>
  <dcterms:modified xsi:type="dcterms:W3CDTF">2018-03-27T07:41:34Z</dcterms:modified>
</cp:coreProperties>
</file>